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8"/>
  </p:notesMasterIdLst>
  <p:handoutMasterIdLst>
    <p:handoutMasterId r:id="rId29"/>
  </p:handoutMasterIdLst>
  <p:sldIdLst>
    <p:sldId id="265" r:id="rId5"/>
    <p:sldId id="281" r:id="rId6"/>
    <p:sldId id="292" r:id="rId7"/>
    <p:sldId id="295" r:id="rId8"/>
    <p:sldId id="302" r:id="rId9"/>
    <p:sldId id="318" r:id="rId10"/>
    <p:sldId id="288" r:id="rId11"/>
    <p:sldId id="297" r:id="rId12"/>
    <p:sldId id="275" r:id="rId13"/>
    <p:sldId id="316" r:id="rId14"/>
    <p:sldId id="276" r:id="rId15"/>
    <p:sldId id="305" r:id="rId16"/>
    <p:sldId id="277" r:id="rId17"/>
    <p:sldId id="282" r:id="rId18"/>
    <p:sldId id="285" r:id="rId19"/>
    <p:sldId id="317" r:id="rId20"/>
    <p:sldId id="319" r:id="rId21"/>
    <p:sldId id="293" r:id="rId22"/>
    <p:sldId id="298" r:id="rId23"/>
    <p:sldId id="280" r:id="rId24"/>
    <p:sldId id="291" r:id="rId25"/>
    <p:sldId id="307" r:id="rId26"/>
    <p:sldId id="289" r:id="rId27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2E"/>
    <a:srgbClr val="004053"/>
    <a:srgbClr val="00B2D3"/>
    <a:srgbClr val="9AB74B"/>
    <a:srgbClr val="AD396D"/>
    <a:srgbClr val="B5A68B"/>
    <a:srgbClr val="006F46"/>
    <a:srgbClr val="0054A9"/>
    <a:srgbClr val="E06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63" autoAdjust="0"/>
    <p:restoredTop sz="94660"/>
  </p:normalViewPr>
  <p:slideViewPr>
    <p:cSldViewPr>
      <p:cViewPr varScale="1">
        <p:scale>
          <a:sx n="108" d="100"/>
          <a:sy n="108" d="100"/>
        </p:scale>
        <p:origin x="120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C2AAB-4A8B-4D90-9FD5-9289B358235E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6B47A-4F94-4A97-87E3-DE90741CB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37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D3542-3765-45E2-B7FE-57B803DD0DC2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E28B9-0107-49A3-A6FB-68FFB47FB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89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E28B9-0107-49A3-A6FB-68FFB47FB4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3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F17E-A5B3-479D-8548-6E30B4F3F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01B50-7DA0-A174-0D0D-0D6C12C3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5F2A-D706-EB04-3318-3E8481C3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9A58C-7988-33BC-9309-7A578ED3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AB82-663D-C766-30BF-DBDA643F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B800-6DD3-990E-6E7B-E92D891E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6D0A5-52C7-39B6-A23E-4BB7A50C9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E8D2D-68E0-5D69-334D-365DE99B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AE76-8D34-47FD-B867-C0E21859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6A0C3-117E-5C56-9891-9B8CD2A8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5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0EC14-F96F-A0BD-14F7-09BE7007D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75D8B-3CD1-2929-1FB6-EA2D4B0D4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6AF4C-1019-54F7-16AB-D752439C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DADD-EABB-8BAE-3B40-21A32E89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05B70-EB10-1592-AD61-AF662534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1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5C28-009E-62F0-8480-E1F43692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1E45-D40C-09BF-D67F-DC7E0AAF0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27876-8CF0-E99B-0E2E-5C57CCCB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8903-3457-9881-F4F8-0076D10D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1E3FC-01C4-94D1-5771-B75D2EAF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56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DA25-0C8F-8A14-C76D-092E15A3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A106E-DD3D-92CD-0C01-0D7CC5902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08A2-C668-D843-46A0-2872A21C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C1B65-40B4-A516-B81B-5BEAEB17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48DC9-4DE4-769E-2BD5-7C7EF468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6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A7B8-65CE-6442-E4AD-58AECC99F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50691-FE47-BBDC-B079-C62AC537C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24352-6F75-5A49-BA9D-57EEB16FE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BE361-8FAF-E75D-A009-5AA6D98A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C8D68-2846-5615-A49E-604F2440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D1CAE-259E-CC77-38B6-EE152671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3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EC77-2CBC-B952-6CA4-3D5085AD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FCFF-C9A8-9865-E062-8565527A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B23A9-7A9B-7056-0888-E1040DAC7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5ACCF-4404-1A1E-5AA9-5301B6DD2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5EA3F-54D1-637B-9D87-712BE80D6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76C2E-FCAC-07CC-E0F1-8BA558CA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875081-2F2B-25A5-654D-F7C7D295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F13D2-1BE0-729A-4860-B1ABC473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20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8CF0-FD5F-079E-5938-11CDFBC7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EB9F1-55D3-695F-709C-0A32434B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D845D-6349-1232-A18A-5CE25732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C337-1AB5-6617-4DC1-6AB0F6B7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2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3C4E85-E2C8-9348-FD92-93C3FDEA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AE8CD-7802-06F8-50CA-59A6D128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E4AE0-9BA0-37A2-606E-670CC81B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1B69-56C6-DE43-2A74-332EA03D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0116A-5E0D-FE05-B9B2-139CE3543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1C80E-A3FC-B09A-4ACB-5A03C822B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6522E-53AC-F3F9-5C3F-C99300D6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E6414-98B0-BBEF-D088-D780C70A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B2E9A-F6F7-9930-03D2-D7BE6EF3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8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8B1F1-43E9-C8D5-20D4-18B53EE33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28C7DE-F718-0495-43F3-86F8D7FE1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C474-7057-DD61-76DF-9384528F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604FC-C268-0172-76C9-B20078CB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CFE85-B38A-3538-757B-3A65E0D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00FB6-ED92-D056-881D-49D6AA3A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67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2AA53-3ED8-D727-BC33-D9839871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A38A-51BD-7A46-177C-BC1E053C9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861A-3EC4-48E0-2B72-4357417B2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4BD0C2-8E85-4155-858B-97A7786080C3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C834-46DA-EB7A-C3A2-F47C64744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7393C-0537-EC11-8FAC-06E96B86C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CE614E-4DEF-4055-8938-C56783B5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9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10" Type="http://schemas.openxmlformats.org/officeDocument/2006/relationships/image" Target="../media/image2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5073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Newquay  Zoo Walk through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2680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9AB74B"/>
                </a:solidFill>
              </a:rPr>
              <a:t>A resource for teachers with SEN learners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2FA38-2240-A21E-53DB-E10E7D50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04" y="1196752"/>
            <a:ext cx="5645791" cy="30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8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9416" y="548680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Meet our educator…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7189" y="5229200"/>
            <a:ext cx="258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Education Officer, Mark!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718924"/>
            <a:ext cx="2806844" cy="3420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3B51B-E6AB-542A-54D4-FB318BAEE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8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2809528" cy="629638"/>
          </a:xfrm>
        </p:spPr>
        <p:txBody>
          <a:bodyPr>
            <a:noAutofit/>
          </a:bodyPr>
          <a:lstStyle/>
          <a:p>
            <a:r>
              <a:rPr lang="en-GB" dirty="0"/>
              <a:t>Workshops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94763"/>
            <a:ext cx="64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are attending a workshop, you will visit our Classroom.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7408" y="4783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path to the Education Centre.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2000" y="4562063"/>
            <a:ext cx="38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592" y="4746729"/>
            <a:ext cx="50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Follow the path to the top.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" y="1556792"/>
            <a:ext cx="5041829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92" y="1556792"/>
            <a:ext cx="5041829" cy="324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631E21-9715-7EC2-2164-D6C290C8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9416" y="43647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 out for this sign.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4033" y="4385336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of our educators will meet you here.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42197"/>
            <a:ext cx="5035732" cy="3237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22" y="1142197"/>
            <a:ext cx="5041829" cy="3237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94521-EC10-3D11-5774-675DF7740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5400" y="4422567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inside our classroom. You will sit down on the floor or chairs  to start. </a:t>
            </a:r>
          </a:p>
          <a:p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240016" y="4422567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are lots of different artefacts and resources to explore during the workshop.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1" y="1185310"/>
            <a:ext cx="5041829" cy="323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50" y="1185309"/>
            <a:ext cx="5035732" cy="3237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F873E-5ECE-4A0D-68FF-767A4330E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0498" y="88320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(Avoiding gift shop).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568" y="4652776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then be in the car park where your coach or mini bus is waiting.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378" y="4652776"/>
            <a:ext cx="498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can leave the zoo the same way that you came 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6" y="1415519"/>
            <a:ext cx="5041829" cy="323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39" y="1415519"/>
            <a:ext cx="5041829" cy="3237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D21F9-7D42-A244-B152-E4F138C20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Departure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7822" y="827851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(Including gift shop)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87" y="4536549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entrance to the gift shop. You can exit the zoo, by going through the gift shop.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8096" y="4536549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the entrance to the gift shop. There are lots of things to look at and that you can buy.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2" y="1290856"/>
            <a:ext cx="5031147" cy="3246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64" y="1299292"/>
            <a:ext cx="5035732" cy="3237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551C1B-2BB3-26E5-619D-4348464D8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0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432" y="4506017"/>
            <a:ext cx="5041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You pay for your things at these tills.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041" y="450601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leave the shop and zoo, walk through this door</a:t>
            </a:r>
            <a:r>
              <a:rPr lang="en-GB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8" y="1266017"/>
            <a:ext cx="5041829" cy="323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1273198"/>
            <a:ext cx="5041829" cy="3237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89E52-D00F-DD3C-AD38-46E0C0DA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23992" y="4467042"/>
            <a:ext cx="5041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You will then be in the car park where your coach or mini bus is waiting.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833" y="4420875"/>
            <a:ext cx="516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exit the zoo here</a:t>
            </a:r>
            <a:r>
              <a:rPr lang="en-GB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3" y="1177522"/>
            <a:ext cx="5169856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177521"/>
            <a:ext cx="5041829" cy="324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304AD3-8BB2-862D-F16D-F3F6119CD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2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Other places you may visit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611" y="32644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Bag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1738" y="3219325"/>
            <a:ext cx="172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Ranger activities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2523" y="3219325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Main office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0738" y="3219325"/>
            <a:ext cx="12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Café lemur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5389" y="5523934"/>
            <a:ext cx="244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Tarzan trail and big slide</a:t>
            </a:r>
          </a:p>
          <a:p>
            <a:pPr algn="ctr"/>
            <a:r>
              <a:rPr lang="en-GB" dirty="0"/>
              <a:t>(Stepped access)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2562" y="5490230"/>
            <a:ext cx="188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Meerkat play area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83" y="1356243"/>
            <a:ext cx="2810500" cy="1908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13" y="3646488"/>
            <a:ext cx="2810500" cy="1908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09" y="3652051"/>
            <a:ext cx="2804403" cy="1908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08" y="3652051"/>
            <a:ext cx="2804403" cy="19082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6" y="1356243"/>
            <a:ext cx="2804403" cy="19143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01" y="1356243"/>
            <a:ext cx="2804403" cy="1908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2" y="1360473"/>
            <a:ext cx="2804403" cy="1908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0F2205-5ED6-403A-59AE-0BBABB042D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838328" cy="70247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Toilets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9153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352" y="4306976"/>
            <a:ext cx="37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Near the </a:t>
            </a:r>
            <a:r>
              <a:rPr lang="en-GB" dirty="0" err="1"/>
              <a:t>meerkats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06076" y="4306976"/>
            <a:ext cx="377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Changing places accessible toilet. Collect the key from the office.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5629" y="4306976"/>
            <a:ext cx="378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Near the entrance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76" y="1412776"/>
            <a:ext cx="3779848" cy="2883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0" y="1412776"/>
            <a:ext cx="3779848" cy="2883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1425147"/>
            <a:ext cx="3779848" cy="288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C650A-DE7C-A10F-B94B-39A744F21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23826"/>
            <a:ext cx="10972800" cy="850106"/>
          </a:xfrm>
        </p:spPr>
        <p:txBody>
          <a:bodyPr/>
          <a:lstStyle/>
          <a:p>
            <a:r>
              <a:rPr lang="en-GB" dirty="0"/>
              <a:t>A Note for Teaching Staff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368" y="107393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How to use this power point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368" y="1484784"/>
            <a:ext cx="10945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 this PowerPoint we have included various different aspects of a day at the zoo.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designed to be fully editable so you can tailor it to your day.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parts may not be applicable to your visit, you can hide the slides that do not apply (including this one).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On some slides there are various options shown, you are welcome to delete and enlarge pictures where appropriate if you wish to do so.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You can find what's applicable to your visit by looking at the itinerary that will be emailed to the school up to 2 weeks before your visit.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Please be advised that although we do our very best to stick to the plan, sometimes things happen out of our control and we may need to change them.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We hope you find this PowerPoint useful, we are always open to suggestions on how we can make it better.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BAD86-80A8-B90D-4B23-AD522D882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5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224" y="384880"/>
            <a:ext cx="10515600" cy="815608"/>
          </a:xfrm>
        </p:spPr>
        <p:txBody>
          <a:bodyPr/>
          <a:lstStyle/>
          <a:p>
            <a:r>
              <a:rPr lang="en-GB" dirty="0"/>
              <a:t>Lunch Space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6763" y="4423760"/>
            <a:ext cx="2541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 Outside the bird hide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8489" y="5162872"/>
            <a:ext cx="100229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Our lunch space provide somewhere dry for you to eat your lunch</a:t>
            </a:r>
          </a:p>
          <a:p>
            <a:pPr algn="ctr"/>
            <a:endParaRPr lang="en-GB" sz="700" dirty="0"/>
          </a:p>
          <a:p>
            <a:pPr algn="ctr"/>
            <a:r>
              <a:rPr lang="en-GB" sz="2000" dirty="0"/>
              <a:t>If we are busy, you might have to share with another school.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442376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 Inside the bird hide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7" y="1200488"/>
            <a:ext cx="5041829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21381"/>
            <a:ext cx="5041829" cy="3243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8E165-88D4-B407-79FB-6036D191FC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64" y="353771"/>
            <a:ext cx="7272808" cy="70247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Picnic areas around the Zoo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6" y="982105"/>
            <a:ext cx="6624736" cy="517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(not reserved – shared with visitors)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000" y="4652816"/>
            <a:ext cx="28951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Lawn and picnic tables near Penguins / </a:t>
            </a:r>
            <a:r>
              <a:rPr lang="en-GB" dirty="0" err="1"/>
              <a:t>Tippy’s</a:t>
            </a:r>
            <a:r>
              <a:rPr lang="en-GB" dirty="0"/>
              <a:t> Café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7414" y="46528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Café Patio – if wet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964" y="46645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Panda lawn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0" y="1786943"/>
            <a:ext cx="3779848" cy="2877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14" y="1786943"/>
            <a:ext cx="3779848" cy="2877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2" y="1786943"/>
            <a:ext cx="3779848" cy="2877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5E100-CA04-EC2B-D9EA-676061C22A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39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7408" y="139132"/>
            <a:ext cx="10515600" cy="1325563"/>
          </a:xfrm>
        </p:spPr>
        <p:txBody>
          <a:bodyPr/>
          <a:lstStyle/>
          <a:p>
            <a:r>
              <a:rPr lang="en-GB" dirty="0"/>
              <a:t>Good to know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1066" y="52334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Areas with additional sensory triggers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0440" y="3064110"/>
            <a:ext cx="40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Noisy hand dryers at hand wash facilities.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5891" y="3051859"/>
            <a:ext cx="139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Noisy lemurs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2611" y="305185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 light level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376" y="5272817"/>
            <a:ext cx="26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Shoe wash mats</a:t>
            </a:r>
          </a:p>
          <a:p>
            <a:pPr algn="ctr"/>
            <a:r>
              <a:rPr lang="en-GB" dirty="0"/>
              <a:t>(Gems of the jungle and tropical house)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1840" y="5249965"/>
            <a:ext cx="2633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Plastic strip curtains</a:t>
            </a:r>
          </a:p>
          <a:p>
            <a:pPr algn="ctr"/>
            <a:r>
              <a:rPr lang="en-GB" dirty="0"/>
              <a:t>(Gems of the jungle, tropical house and wildlife at night).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0172" y="5249965"/>
            <a:ext cx="54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Free flying birds</a:t>
            </a:r>
          </a:p>
          <a:p>
            <a:pPr algn="ctr"/>
            <a:r>
              <a:rPr lang="en-GB" dirty="0"/>
              <a:t>(Gems of the jungle and tropical house)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37" y="1268760"/>
            <a:ext cx="2627604" cy="18350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421191"/>
            <a:ext cx="2627604" cy="17984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69705"/>
            <a:ext cx="2627604" cy="18350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1268760"/>
            <a:ext cx="2627604" cy="1835055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4" y="1265634"/>
            <a:ext cx="2627604" cy="183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4" y="3421104"/>
            <a:ext cx="2627604" cy="17984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37" y="3414903"/>
            <a:ext cx="2627604" cy="17984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421191"/>
            <a:ext cx="2627604" cy="1798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DEFEE-C67F-B980-3A8F-0B430165BF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69" y="0"/>
            <a:ext cx="10515600" cy="1325563"/>
          </a:xfrm>
        </p:spPr>
        <p:txBody>
          <a:bodyPr/>
          <a:lstStyle/>
          <a:p>
            <a:r>
              <a:rPr lang="en-GB" dirty="0"/>
              <a:t>Some of our animals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39" y="1061100"/>
            <a:ext cx="2773680" cy="1980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75" y="1059877"/>
            <a:ext cx="2773920" cy="1981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08" y="1059877"/>
            <a:ext cx="2767824" cy="1981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1" y="3208102"/>
            <a:ext cx="2773680" cy="1980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99" y="3209927"/>
            <a:ext cx="2773920" cy="1981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98" y="3212976"/>
            <a:ext cx="2773920" cy="1975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15" y="3214740"/>
            <a:ext cx="2773920" cy="1975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1" y="1064506"/>
            <a:ext cx="2773920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1F5AF4-C099-301C-C1C6-87EF4E3FE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4053"/>
                </a:solidFill>
              </a:rPr>
              <a:t>Arrival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156" y="4710794"/>
            <a:ext cx="5106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When  you arrive at the zoo your coach or minibus will park in the car park near the front entrance of the zoo.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8008" y="4710794"/>
            <a:ext cx="504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zoo gates open at 10 o’clock in the morning.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79" y="1448171"/>
            <a:ext cx="5041829" cy="3243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4" y="1448170"/>
            <a:ext cx="5041829" cy="324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27B94-5691-1D6D-0739-7150704B8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3172" y="4364744"/>
            <a:ext cx="50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Here is the main entrance, it can sometimes be busy with people visiting for the day.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6040" y="4355732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of our educators will meet you here and take you into the zoo.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6" y="1127487"/>
            <a:ext cx="5041829" cy="3237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11" y="1118475"/>
            <a:ext cx="5041829" cy="3237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E60DD-4959-6424-7CE6-ABFDA546F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7408" y="4472936"/>
            <a:ext cx="504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Follow our educator through the gate...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4472936"/>
            <a:ext cx="359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Past the tortoise enclosure.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29583"/>
            <a:ext cx="5041829" cy="3243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8336"/>
            <a:ext cx="5041829" cy="3237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258F77-7ABE-0703-6B61-64CC6A774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75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64" y="4364744"/>
            <a:ext cx="5169856" cy="1377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400" y="4397726"/>
            <a:ext cx="3696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Continue past monkey walk.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60469"/>
            <a:ext cx="5041829" cy="3237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64" y="1161280"/>
            <a:ext cx="5035732" cy="3237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FD267-57E6-CA0A-799E-1AE8209A8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9145016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4053"/>
                </a:solidFill>
              </a:rPr>
              <a:t>Self led Arrival </a:t>
            </a:r>
            <a:r>
              <a:rPr lang="en-GB" sz="1800" dirty="0">
                <a:solidFill>
                  <a:srgbClr val="004053"/>
                </a:solidFill>
              </a:rPr>
              <a:t>(for groups smaller than 10)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036" y="4508800"/>
            <a:ext cx="3771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When  you arrive at the zoo, your coach or minibus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can park in the zoo car park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4380" y="4508800"/>
            <a:ext cx="37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Here is the main zoo entrance, it can sometimes be busy with people queueing to visit the zoo.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8648" y="4508800"/>
            <a:ext cx="37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Walk through the gates  to enter the zoo.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9" y="1651755"/>
            <a:ext cx="3779848" cy="2883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32" y="1655734"/>
            <a:ext cx="3779848" cy="2879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48" y="1625142"/>
            <a:ext cx="3779848" cy="2883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9B164D-84B9-35A3-56EA-20E838936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79976" y="831193"/>
            <a:ext cx="5544895" cy="3539430"/>
            <a:chOff x="5879976" y="831193"/>
            <a:chExt cx="5544895" cy="3539430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1" t="21963" r="9896" b="21564"/>
            <a:stretch/>
          </p:blipFill>
          <p:spPr>
            <a:xfrm>
              <a:off x="5879976" y="908720"/>
              <a:ext cx="5328312" cy="33843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6279" y="831193"/>
              <a:ext cx="5328592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en-GB" sz="2800" dirty="0"/>
              </a:br>
              <a:r>
                <a:rPr lang="en-GB" sz="2800" dirty="0">
                  <a:solidFill>
                    <a:srgbClr val="00232E"/>
                  </a:solidFill>
                </a:rPr>
                <a:t>Noise Note. </a:t>
              </a:r>
            </a:p>
            <a:p>
              <a:pPr algn="ctr"/>
              <a:r>
                <a:rPr lang="en-GB" sz="2800" dirty="0">
                  <a:solidFill>
                    <a:srgbClr val="00232E"/>
                  </a:solidFill>
                </a:rPr>
                <a:t>You will hear tannoy announcements across the site about feeds and talks that are happening. Our lemurs like to respond to these announcements with loud calls.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3392" y="4148720"/>
            <a:ext cx="504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see our what’s on board near the entrance</a:t>
            </a:r>
            <a:r>
              <a:rPr lang="en-GB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4" y="908720"/>
            <a:ext cx="5041829" cy="3243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BD518-1ADF-BF92-42C3-992E55DD2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8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01" y="2077032"/>
            <a:ext cx="3779848" cy="287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67" y="273341"/>
            <a:ext cx="10972800" cy="850106"/>
          </a:xfrm>
        </p:spPr>
        <p:txBody>
          <a:bodyPr/>
          <a:lstStyle/>
          <a:p>
            <a:r>
              <a:rPr lang="en-GB" dirty="0"/>
              <a:t>Mini session location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5118" y="5003884"/>
            <a:ext cx="21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Tropical House Lawn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2828" y="4978934"/>
            <a:ext cx="122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Savanna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5480" y="50038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32E"/>
                </a:solidFill>
              </a:rPr>
              <a:t>Penguins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084" y="1070478"/>
            <a:ext cx="11783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If your group is taking part in a mini-session, one of our educators will meet you at an enclosure, tell you some interesting facts, and show you some artefacts.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" y="2098249"/>
            <a:ext cx="3776610" cy="287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33" y="2101373"/>
            <a:ext cx="3779848" cy="2877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726EB-DBC8-BB69-458E-62B7F0E69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12" y="223826"/>
            <a:ext cx="1152128" cy="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02AEF221DC844A5FC3C7CAFB4D39E" ma:contentTypeVersion="16" ma:contentTypeDescription="Create a new document." ma:contentTypeScope="" ma:versionID="7f79d3fe7cbf86887b47d61e1edfda27">
  <xsd:schema xmlns:xsd="http://www.w3.org/2001/XMLSchema" xmlns:xs="http://www.w3.org/2001/XMLSchema" xmlns:p="http://schemas.microsoft.com/office/2006/metadata/properties" xmlns:ns1="http://schemas.microsoft.com/sharepoint/v3" xmlns:ns2="9f4e48ac-8114-474e-b45d-c959d1dc4942" targetNamespace="http://schemas.microsoft.com/office/2006/metadata/properties" ma:root="true" ma:fieldsID="465e7151d7d8ec755e2f53220d8d763a" ns1:_="" ns2:_="">
    <xsd:import namespace="http://schemas.microsoft.com/sharepoint/v3"/>
    <xsd:import namespace="9f4e48ac-8114-474e-b45d-c959d1dc4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e48ac-8114-474e-b45d-c959d1dc4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c9221c-f85d-41f4-8db0-6bd4ec3dd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9f4e48ac-8114-474e-b45d-c959d1dc494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274E80-EA50-464E-A2C3-AC89420E3F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4e48ac-8114-474e-b45d-c959d1dc4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808A3-0B1E-459E-A34E-6C379F4C2301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9f4e48ac-8114-474e-b45d-c959d1dc494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748AE9A-93F1-4BE9-97EB-D8B063CF9F7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d7028c3-f3e3-4876-9460-3f0137d8e76f}" enabled="1" method="Privileged" siteId="{32414037-9878-44d9-88a7-295447b22c6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812</Words>
  <Application>Microsoft Office PowerPoint</Application>
  <PresentationFormat>Widescreen</PresentationFormat>
  <Paragraphs>91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 Theme</vt:lpstr>
      <vt:lpstr>Newquay  Zoo Walk through</vt:lpstr>
      <vt:lpstr>A Note for Teaching Staff</vt:lpstr>
      <vt:lpstr>Arrival </vt:lpstr>
      <vt:lpstr>PowerPoint Presentation</vt:lpstr>
      <vt:lpstr>PowerPoint Presentation</vt:lpstr>
      <vt:lpstr>PowerPoint Presentation</vt:lpstr>
      <vt:lpstr>Self led Arrival (for groups smaller than 10)</vt:lpstr>
      <vt:lpstr>PowerPoint Presentation</vt:lpstr>
      <vt:lpstr>Mini session location</vt:lpstr>
      <vt:lpstr>PowerPoint Presentation</vt:lpstr>
      <vt:lpstr>Workshops </vt:lpstr>
      <vt:lpstr>PowerPoint Presentation</vt:lpstr>
      <vt:lpstr>PowerPoint Presentation</vt:lpstr>
      <vt:lpstr>Departure </vt:lpstr>
      <vt:lpstr>Departure </vt:lpstr>
      <vt:lpstr>PowerPoint Presentation</vt:lpstr>
      <vt:lpstr>PowerPoint Presentation</vt:lpstr>
      <vt:lpstr>Other places you may visit</vt:lpstr>
      <vt:lpstr>Toilets</vt:lpstr>
      <vt:lpstr>Lunch Space </vt:lpstr>
      <vt:lpstr>Picnic areas around the Zoo </vt:lpstr>
      <vt:lpstr>Good to know </vt:lpstr>
      <vt:lpstr>Some of our animals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Paignton Zoo Walk through</dc:title>
  <dc:creator>Kay Munday</dc:creator>
  <cp:lastModifiedBy>Brenna Cliff</cp:lastModifiedBy>
  <cp:revision>130</cp:revision>
  <cp:lastPrinted>2024-11-07T09:20:51Z</cp:lastPrinted>
  <dcterms:created xsi:type="dcterms:W3CDTF">2024-05-20T09:25:04Z</dcterms:created>
  <dcterms:modified xsi:type="dcterms:W3CDTF">2026-04-13T11:21:08Z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8400.00000000000</vt:lpwstr>
  </property>
  <property fmtid="{D5CDD505-2E9C-101B-9397-08002B2CF9AE}" pid="3" name="ContentTypeId">
    <vt:lpwstr>0x0101001B302AEF221DC844A5FC3C7CAFB4D39E</vt:lpwstr>
  </property>
  <property fmtid="{D5CDD505-2E9C-101B-9397-08002B2CF9AE}" pid="4" name="_ExtendedDescription">
    <vt:lpwstr/>
  </property>
  <property fmtid="{D5CDD505-2E9C-101B-9397-08002B2CF9AE}" pid="5" name="k06e5267892c4bb1bc493b3df7e8a3e40">
    <vt:lpwstr/>
  </property>
  <property fmtid="{D5CDD505-2E9C-101B-9397-08002B2CF9AE}" pid="6" name="MediaServiceImageTags">
    <vt:lpwstr/>
  </property>
  <property fmtid="{D5CDD505-2E9C-101B-9397-08002B2CF9AE}" pid="7" name="Document type">
    <vt:lpwstr/>
  </property>
  <property fmtid="{D5CDD505-2E9C-101B-9397-08002B2CF9AE}" pid="8" name="Document_x0020_type">
    <vt:lpwstr/>
  </property>
  <property fmtid="{D5CDD505-2E9C-101B-9397-08002B2CF9AE}" pid="9" name="TaxCatchAll">
    <vt:lpwstr/>
  </property>
  <property fmtid="{D5CDD505-2E9C-101B-9397-08002B2CF9AE}" pid="10" name="Division">
    <vt:lpwstr/>
  </property>
  <property fmtid="{D5CDD505-2E9C-101B-9397-08002B2CF9AE}" pid="11" name="df4506be39c447f8a30e11bcbccc1bcf0">
    <vt:lpwstr/>
  </property>
</Properties>
</file>